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gif" ContentType="image/gif"/>
  <Default Extension="png" ContentType="image/png"/>
  <Default Extension="bmp" ContentType="image/bmp"/>
  <Default Extension="emf" ContentType="image/x-emf"/>
  <Default Extension="tiff" ContentType="image/tiff"/>
  <Default Extension="jpg" ContentType="application/octet-stream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s/slide1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 xmlns:a="http://schemas.openxmlformats.org/drawingml/2006/main" xmlns:r="http://schemas.openxmlformats.org/officeDocument/2006/relationships" xmlns:p="http://schemas.openxmlformats.org/presentationml/2006/main">
    <p:sldId id="256" r:id="rId8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376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
<Relationships  xmlns="http://schemas.openxmlformats.org/package/2006/relationships"><Relationship Id="rId3" Type="http://schemas.openxmlformats.org/officeDocument/2006/relationships/tags" Target="tags/tag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8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881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57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545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392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349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807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996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23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id="2" name=""/>
          <p:cNvGraphicFramePr>
            <a:graphicFrameLocks noGrp="true"/>
          </p:cNvGraphicFramePr>
          <p:nvPr/>
        </p:nvGraphicFramePr>
        <p:xfrm rot="0">
          <a:off x="251460" y="251460"/>
          <a:ext cx="0" cy="0"/>
        </p:xfrm>
        <a:graphic>
          <a:graphicData uri="http://schemas.openxmlformats.org/drawingml/2006/table">
            <a:tbl>
              <a:tblPr/>
              <a:tblGrid>
                <a:gridCol w="954618"/>
                <a:gridCol w="879426"/>
                <a:gridCol w="912967"/>
                <a:gridCol w="837775"/>
                <a:gridCol w="712894"/>
              </a:tblGrid>
              <a:tr h="197952"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Sepal.Length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Sepal.Width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Petal.Length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Petal.Width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Species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197952"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5.000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3.500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1.600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0.600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setosa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197952"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7.700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3.800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6.700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2.200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virginica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197952"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5.000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2.000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3.500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1.000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versicolor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197952"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7.200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3.000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5.800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1.600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virginica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197952"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6.400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3.100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5.500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1.800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virginica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197952"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4.600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3.400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1.400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0.300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setosa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197952"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6.800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2.800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4.800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1.400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versicolor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197952"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6.100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3.000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4.900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1.800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virginica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197952"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6.000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2.900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4.500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1.500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versicolor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197952"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5.600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2.900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3.600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1.300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versicolor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id="3" name=""/>
          <p:cNvGraphicFramePr>
            <a:graphicFrameLocks noGrp="true"/>
          </p:cNvGraphicFramePr>
          <p:nvPr/>
        </p:nvGraphicFramePr>
        <p:xfrm rot="0">
          <a:off x="251460" y="3451860"/>
          <a:ext cx="0" cy="0"/>
        </p:xfrm>
        <a:graphic>
          <a:graphicData uri="http://schemas.openxmlformats.org/drawingml/2006/table">
            <a:tbl>
              <a:tblPr/>
              <a:tblGrid>
                <a:gridCol w="957194"/>
                <a:gridCol w="879965"/>
                <a:gridCol w="914414"/>
                <a:gridCol w="837185"/>
                <a:gridCol w="708921"/>
              </a:tblGrid>
              <a:tr h="286789"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Sepal.Length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Sepal.Width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Petal.Length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Petal.Width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Species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286789"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5.000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3.500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1.600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0.600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setosa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286789"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7.700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3.800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6.700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2.200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virginica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286789"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5.000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2.000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3.500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1.000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versicolor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286789"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7.200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3.000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5.800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1.600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virginica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286789"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6.400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3.100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5.500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1.800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virginica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286789"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4.600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3.400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1.400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0.300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setosa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286789"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6.800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2.800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4.800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1.400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versicolor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286789"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6.100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3.000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4.900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1.800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virginica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286789"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6.000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2.900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4.500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1.500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versicolor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286789"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5.600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2.900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3.600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1.300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6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versicolor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id="4" name=""/>
          <p:cNvGraphicFramePr>
            <a:graphicFrameLocks noGrp="true"/>
          </p:cNvGraphicFramePr>
          <p:nvPr/>
        </p:nvGraphicFramePr>
        <p:xfrm rot="0">
          <a:off x="4594860" y="251460"/>
          <a:ext cx="0" cy="0"/>
        </p:xfrm>
        <a:graphic>
          <a:graphicData uri="http://schemas.openxmlformats.org/drawingml/2006/table">
            <a:tbl>
              <a:tblPr/>
              <a:tblGrid>
                <a:gridCol w="954618"/>
                <a:gridCol w="879426"/>
                <a:gridCol w="912967"/>
                <a:gridCol w="837775"/>
                <a:gridCol w="712894"/>
              </a:tblGrid>
              <a:tr h="197952"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Sepal.Length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Sepal.Width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Petal.Length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Petal.Width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Species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197952"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5.000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3.500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1.600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0.600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setosa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197952"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7.700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3.800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6.700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2.200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virginica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197952"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5.000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2.000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3.500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1.000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versicolor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197952"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7.200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3.000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5.800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1.600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virginica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197952"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6.400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3.100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5.500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1.800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virginica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197952"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4.600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3.400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1.400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0.300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setosa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197952"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6.800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2.800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4.800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1.400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versicolor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197952"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6.100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3.000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4.900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1.800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virginica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197952"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6.000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2.900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4.500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1.500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versicolor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197952"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5.600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2.900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3.600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1.300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versicolor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id="5" name=""/>
          <p:cNvGraphicFramePr>
            <a:graphicFrameLocks noGrp="true"/>
          </p:cNvGraphicFramePr>
          <p:nvPr/>
        </p:nvGraphicFramePr>
        <p:xfrm rot="0">
          <a:off x="4594860" y="3451860"/>
          <a:ext cx="0" cy="0"/>
        </p:xfrm>
        <a:graphic>
          <a:graphicData uri="http://schemas.openxmlformats.org/drawingml/2006/table">
            <a:tbl>
              <a:tblPr/>
              <a:tblGrid>
                <a:gridCol w="1028700"/>
                <a:gridCol w="1028700"/>
                <a:gridCol w="1028700"/>
                <a:gridCol w="1028700"/>
                <a:gridCol w="1028700"/>
              </a:tblGrid>
              <a:tr h="247440"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Sepal.Length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Sepal.Width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Petal.Length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Petal.Width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Species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247440"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5.000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3.500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1.600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0.600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setosa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247440"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7.700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3.800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6.700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2.200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virginica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247440"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5.000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2.000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3.500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1.000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versicolor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247440"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7.200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3.000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5.800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1.600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virginica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247440"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6.400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3.100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5.500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1.800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virginica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247440"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4.600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3.400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1.400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0.300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setosa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247440"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6.800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2.800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4.800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1.400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versicolor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247440"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6.100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3.000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4.900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1.800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virginica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247440"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6.000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2.900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4.500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1.500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versicolor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127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247440"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5.600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2.900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3.600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1.300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L="25400" marR="25400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sz="1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versicolor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AMO_UNIQUEIDENTIFIER" val="Empty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Présentation à l'écran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 xmlns:cp="http://schemas.openxmlformats.org/package/2006/metadata/core-properties">zzawadz</cp:lastModifiedBy>
  <cp:revision>3</cp:revision>
  <dcterms:created xsi:type="dcterms:W3CDTF">2017-02-13T16:18:36Z</dcterms:created>
  <dcterms:modified xmlns:xsi="http://www.w3.org/2001/XMLSchema-instance" xmlns:dcterms="http://purl.org/dc/terms/" xsi:type="dcterms:W3CDTF">2018-10-15T13:51:39Z</dcterms:modified>
  <cp:category/>
</cp:coreProperties>
</file>