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2" name="grp1"/>
          <p:cNvGrpSpPr/>
          <p:nvPr/>
        </p:nvGrpSpPr>
        <p:grpSpPr>
          <a:xfrm>
            <a:off x="251460" y="251460"/>
            <a:ext cx="8641080" cy="3794760"/>
            <a:chOff x="251460" y="251460"/>
            <a:chExt cx="8641080" cy="3794760"/>
          </a:xfrm>
        </p:grpSpPr>
        <p:sp>
          <p:nvSpPr>
            <p:cNvPr id="3" name="rc3"/>
            <p:cNvSpPr/>
            <p:nvPr/>
          </p:nvSpPr>
          <p:spPr>
            <a:xfrm>
              <a:off x="251460" y="251460"/>
              <a:ext cx="8641080" cy="379476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" name="pt4"/>
            <p:cNvSpPr/>
            <p:nvPr/>
          </p:nvSpPr>
          <p:spPr>
            <a:xfrm>
              <a:off x="2888466" y="133847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" name="pt5"/>
            <p:cNvSpPr/>
            <p:nvPr/>
          </p:nvSpPr>
          <p:spPr>
            <a:xfrm>
              <a:off x="3658885" y="1788808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" name="pt6"/>
            <p:cNvSpPr/>
            <p:nvPr/>
          </p:nvSpPr>
          <p:spPr>
            <a:xfrm>
              <a:off x="7831455" y="1767467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" name="pt7"/>
            <p:cNvSpPr/>
            <p:nvPr/>
          </p:nvSpPr>
          <p:spPr>
            <a:xfrm>
              <a:off x="4360234" y="191862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" name="pt8"/>
            <p:cNvSpPr/>
            <p:nvPr/>
          </p:nvSpPr>
          <p:spPr>
            <a:xfrm>
              <a:off x="4497337" y="226591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" name="pt9"/>
            <p:cNvSpPr/>
            <p:nvPr/>
          </p:nvSpPr>
          <p:spPr>
            <a:xfrm>
              <a:off x="8196156" y="1045209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" name="pt10"/>
            <p:cNvSpPr/>
            <p:nvPr/>
          </p:nvSpPr>
          <p:spPr>
            <a:xfrm>
              <a:off x="5270859" y="1716884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" name="pt11"/>
            <p:cNvSpPr/>
            <p:nvPr/>
          </p:nvSpPr>
          <p:spPr>
            <a:xfrm>
              <a:off x="1245023" y="3001010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" name="pt12"/>
            <p:cNvSpPr/>
            <p:nvPr/>
          </p:nvSpPr>
          <p:spPr>
            <a:xfrm>
              <a:off x="2593692" y="1610846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" name="pt13"/>
            <p:cNvSpPr/>
            <p:nvPr/>
          </p:nvSpPr>
          <p:spPr>
            <a:xfrm>
              <a:off x="3156269" y="2222642"/>
              <a:ext cx="68579" cy="68579"/>
            </a:xfrm>
            <a:prstGeom prst="ellipse">
              <a:avLst/>
            </a:pr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" name="pl14"/>
            <p:cNvSpPr/>
            <p:nvPr/>
          </p:nvSpPr>
          <p:spPr>
            <a:xfrm>
              <a:off x="1897567" y="3113532"/>
              <a:ext cx="5831240" cy="0"/>
            </a:xfrm>
            <a:custGeom>
              <a:avLst/>
              <a:pathLst>
                <a:path w="5831240" h="0">
                  <a:moveTo>
                    <a:pt x="0" y="0"/>
                  </a:moveTo>
                  <a:lnTo>
                    <a:pt x="583124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" name="pl15"/>
            <p:cNvSpPr/>
            <p:nvPr/>
          </p:nvSpPr>
          <p:spPr>
            <a:xfrm>
              <a:off x="1897567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" name="pl16"/>
            <p:cNvSpPr/>
            <p:nvPr/>
          </p:nvSpPr>
          <p:spPr>
            <a:xfrm>
              <a:off x="3063815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" name="pl17"/>
            <p:cNvSpPr/>
            <p:nvPr/>
          </p:nvSpPr>
          <p:spPr>
            <a:xfrm>
              <a:off x="4230063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" name="pl18"/>
            <p:cNvSpPr/>
            <p:nvPr/>
          </p:nvSpPr>
          <p:spPr>
            <a:xfrm>
              <a:off x="5396312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" name="pl19"/>
            <p:cNvSpPr/>
            <p:nvPr/>
          </p:nvSpPr>
          <p:spPr>
            <a:xfrm>
              <a:off x="6562560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" name="pl20"/>
            <p:cNvSpPr/>
            <p:nvPr/>
          </p:nvSpPr>
          <p:spPr>
            <a:xfrm>
              <a:off x="7728808" y="3113532"/>
              <a:ext cx="0" cy="91439"/>
            </a:xfrm>
            <a:custGeom>
              <a:avLst/>
              <a:pathLst>
                <a:path w="0" h="91439">
                  <a:moveTo>
                    <a:pt x="0" y="0"/>
                  </a:moveTo>
                  <a:lnTo>
                    <a:pt x="0" y="91439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" name="tx21"/>
            <p:cNvSpPr/>
            <p:nvPr/>
          </p:nvSpPr>
          <p:spPr>
            <a:xfrm>
              <a:off x="1766264" y="3334815"/>
              <a:ext cx="262607" cy="1079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-1.0</a:t>
              </a:r>
            </a:p>
          </p:txBody>
        </p:sp>
        <p:sp>
          <p:nvSpPr>
            <p:cNvPr id="22" name="tx22"/>
            <p:cNvSpPr/>
            <p:nvPr/>
          </p:nvSpPr>
          <p:spPr>
            <a:xfrm>
              <a:off x="2932512" y="3334815"/>
              <a:ext cx="262607" cy="1079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-0.5</a:t>
              </a:r>
            </a:p>
          </p:txBody>
        </p:sp>
        <p:sp>
          <p:nvSpPr>
            <p:cNvPr id="23" name="tx23"/>
            <p:cNvSpPr/>
            <p:nvPr/>
          </p:nvSpPr>
          <p:spPr>
            <a:xfrm>
              <a:off x="4124135" y="3334815"/>
              <a:ext cx="211856" cy="1079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0.0</a:t>
              </a:r>
            </a:p>
          </p:txBody>
        </p:sp>
        <p:sp>
          <p:nvSpPr>
            <p:cNvPr id="24" name="tx24"/>
            <p:cNvSpPr/>
            <p:nvPr/>
          </p:nvSpPr>
          <p:spPr>
            <a:xfrm>
              <a:off x="5290383" y="3334815"/>
              <a:ext cx="211856" cy="1079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0.5</a:t>
              </a:r>
            </a:p>
          </p:txBody>
        </p:sp>
        <p:sp>
          <p:nvSpPr>
            <p:cNvPr id="25" name="tx25"/>
            <p:cNvSpPr/>
            <p:nvPr/>
          </p:nvSpPr>
          <p:spPr>
            <a:xfrm>
              <a:off x="6456631" y="3334815"/>
              <a:ext cx="211856" cy="1079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1.0</a:t>
              </a:r>
            </a:p>
          </p:txBody>
        </p:sp>
        <p:sp>
          <p:nvSpPr>
            <p:cNvPr id="26" name="tx26"/>
            <p:cNvSpPr/>
            <p:nvPr/>
          </p:nvSpPr>
          <p:spPr>
            <a:xfrm>
              <a:off x="7622879" y="3336378"/>
              <a:ext cx="211856" cy="106337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1.5</a:t>
              </a:r>
            </a:p>
          </p:txBody>
        </p:sp>
        <p:sp>
          <p:nvSpPr>
            <p:cNvPr id="27" name="pl27"/>
            <p:cNvSpPr/>
            <p:nvPr/>
          </p:nvSpPr>
          <p:spPr>
            <a:xfrm>
              <a:off x="1001267" y="1489525"/>
              <a:ext cx="0" cy="1563168"/>
            </a:xfrm>
            <a:custGeom>
              <a:avLst/>
              <a:pathLst>
                <a:path w="0" h="1563168">
                  <a:moveTo>
                    <a:pt x="0" y="1563168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" name="pl28"/>
            <p:cNvSpPr/>
            <p:nvPr/>
          </p:nvSpPr>
          <p:spPr>
            <a:xfrm>
              <a:off x="909828" y="3052694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" name="pl29"/>
            <p:cNvSpPr/>
            <p:nvPr/>
          </p:nvSpPr>
          <p:spPr>
            <a:xfrm>
              <a:off x="909828" y="2531638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" name="pl30"/>
            <p:cNvSpPr/>
            <p:nvPr/>
          </p:nvSpPr>
          <p:spPr>
            <a:xfrm>
              <a:off x="909828" y="2010582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" name="pl31"/>
            <p:cNvSpPr/>
            <p:nvPr/>
          </p:nvSpPr>
          <p:spPr>
            <a:xfrm>
              <a:off x="909828" y="1489525"/>
              <a:ext cx="91439" cy="0"/>
            </a:xfrm>
            <a:custGeom>
              <a:avLst/>
              <a:pathLst>
                <a:path w="91439" h="0">
                  <a:moveTo>
                    <a:pt x="91439" y="0"/>
                  </a:moveTo>
                  <a:lnTo>
                    <a:pt x="0" y="0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2" name="tx32"/>
            <p:cNvSpPr/>
            <p:nvPr/>
          </p:nvSpPr>
          <p:spPr>
            <a:xfrm rot="-5400000">
              <a:off x="660851" y="2999488"/>
              <a:ext cx="135508" cy="10641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-2</a:t>
              </a:r>
            </a:p>
          </p:txBody>
        </p:sp>
        <p:sp>
          <p:nvSpPr>
            <p:cNvPr id="33" name="tx33"/>
            <p:cNvSpPr/>
            <p:nvPr/>
          </p:nvSpPr>
          <p:spPr>
            <a:xfrm rot="-5400000">
              <a:off x="661633" y="2479213"/>
              <a:ext cx="135508" cy="10484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-1</a:t>
              </a:r>
            </a:p>
          </p:txBody>
        </p:sp>
        <p:sp>
          <p:nvSpPr>
            <p:cNvPr id="34" name="tx34"/>
            <p:cNvSpPr/>
            <p:nvPr/>
          </p:nvSpPr>
          <p:spPr>
            <a:xfrm rot="-5400000">
              <a:off x="685482" y="1956631"/>
              <a:ext cx="84757" cy="10790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0</a:t>
              </a:r>
            </a:p>
          </p:txBody>
        </p:sp>
        <p:sp>
          <p:nvSpPr>
            <p:cNvPr id="35" name="tx35"/>
            <p:cNvSpPr/>
            <p:nvPr/>
          </p:nvSpPr>
          <p:spPr>
            <a:xfrm rot="-5400000">
              <a:off x="687008" y="1437101"/>
              <a:ext cx="84757" cy="104849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1</a:t>
              </a:r>
            </a:p>
          </p:txBody>
        </p:sp>
        <p:sp>
          <p:nvSpPr>
            <p:cNvPr id="36" name="pl36"/>
            <p:cNvSpPr/>
            <p:nvPr/>
          </p:nvSpPr>
          <p:spPr>
            <a:xfrm>
              <a:off x="1001267" y="1001267"/>
              <a:ext cx="7507223" cy="2112264"/>
            </a:xfrm>
            <a:custGeom>
              <a:avLst/>
              <a:pathLst>
                <a:path w="7507223" h="2112264">
                  <a:moveTo>
                    <a:pt x="0" y="2112264"/>
                  </a:moveTo>
                  <a:lnTo>
                    <a:pt x="7507223" y="2112264"/>
                  </a:lnTo>
                  <a:lnTo>
                    <a:pt x="7507223" y="0"/>
                  </a:lnTo>
                  <a:lnTo>
                    <a:pt x="0" y="0"/>
                  </a:lnTo>
                  <a:lnTo>
                    <a:pt x="0" y="2112264"/>
                  </a:lnTo>
                </a:path>
              </a:pathLst>
            </a:custGeom>
            <a:ln w="9525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7" name="tx37"/>
            <p:cNvSpPr/>
            <p:nvPr/>
          </p:nvSpPr>
          <p:spPr>
            <a:xfrm>
              <a:off x="4420388" y="3666493"/>
              <a:ext cx="668982" cy="1419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rnorm(10)</a:t>
              </a:r>
            </a:p>
          </p:txBody>
        </p:sp>
        <p:sp>
          <p:nvSpPr>
            <p:cNvPr id="38" name="tx38"/>
            <p:cNvSpPr/>
            <p:nvPr/>
          </p:nvSpPr>
          <p:spPr>
            <a:xfrm rot="-5400000">
              <a:off x="10569" y="1986408"/>
              <a:ext cx="668982" cy="14198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rnorm(10)</a:t>
              </a:r>
            </a:p>
          </p:txBody>
        </p:sp>
        <p:sp>
          <p:nvSpPr>
            <p:cNvPr id="39" name="tx39"/>
            <p:cNvSpPr/>
            <p:nvPr/>
          </p:nvSpPr>
          <p:spPr>
            <a:xfrm>
              <a:off x="4566910" y="554971"/>
              <a:ext cx="375939" cy="134302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43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39" b="1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Title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40" name="grp1"/>
          <p:cNvGrpSpPr/>
          <p:nvPr/>
        </p:nvGrpSpPr>
        <p:grpSpPr>
          <a:xfrm>
            <a:off x="251460" y="4091940"/>
            <a:ext cx="4297680" cy="2514600"/>
            <a:chOff x="251460" y="4091940"/>
            <a:chExt cx="4297680" cy="2514600"/>
          </a:xfrm>
        </p:grpSpPr>
        <p:sp>
          <p:nvSpPr>
            <p:cNvPr id="41" name="rc3"/>
            <p:cNvSpPr/>
            <p:nvPr/>
          </p:nvSpPr>
          <p:spPr>
            <a:xfrm>
              <a:off x="2514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2" name="rc4"/>
            <p:cNvSpPr/>
            <p:nvPr/>
          </p:nvSpPr>
          <p:spPr>
            <a:xfrm>
              <a:off x="2514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3" name="rc5"/>
            <p:cNvSpPr/>
            <p:nvPr/>
          </p:nvSpPr>
          <p:spPr>
            <a:xfrm>
              <a:off x="856989" y="4161529"/>
              <a:ext cx="3622561" cy="2041743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44" name="pl6"/>
            <p:cNvSpPr/>
            <p:nvPr/>
          </p:nvSpPr>
          <p:spPr>
            <a:xfrm>
              <a:off x="856989" y="5893666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5" name="pl7"/>
            <p:cNvSpPr/>
            <p:nvPr/>
          </p:nvSpPr>
          <p:spPr>
            <a:xfrm>
              <a:off x="856989" y="5376983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6" name="pl8"/>
            <p:cNvSpPr/>
            <p:nvPr/>
          </p:nvSpPr>
          <p:spPr>
            <a:xfrm>
              <a:off x="856989" y="4860300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7" name="pl9"/>
            <p:cNvSpPr/>
            <p:nvPr/>
          </p:nvSpPr>
          <p:spPr>
            <a:xfrm>
              <a:off x="856989" y="4343618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8" name="pl10"/>
            <p:cNvSpPr/>
            <p:nvPr/>
          </p:nvSpPr>
          <p:spPr>
            <a:xfrm>
              <a:off x="1052286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49" name="pl11"/>
            <p:cNvSpPr/>
            <p:nvPr/>
          </p:nvSpPr>
          <p:spPr>
            <a:xfrm>
              <a:off x="1818155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0" name="pl12"/>
            <p:cNvSpPr/>
            <p:nvPr/>
          </p:nvSpPr>
          <p:spPr>
            <a:xfrm>
              <a:off x="2584024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1" name="pl13"/>
            <p:cNvSpPr/>
            <p:nvPr/>
          </p:nvSpPr>
          <p:spPr>
            <a:xfrm>
              <a:off x="3349893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2" name="pl14"/>
            <p:cNvSpPr/>
            <p:nvPr/>
          </p:nvSpPr>
          <p:spPr>
            <a:xfrm>
              <a:off x="4115763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3" name="pl15"/>
            <p:cNvSpPr/>
            <p:nvPr/>
          </p:nvSpPr>
          <p:spPr>
            <a:xfrm>
              <a:off x="856989" y="6152007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4" name="pl16"/>
            <p:cNvSpPr/>
            <p:nvPr/>
          </p:nvSpPr>
          <p:spPr>
            <a:xfrm>
              <a:off x="856989" y="5635324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5" name="pl17"/>
            <p:cNvSpPr/>
            <p:nvPr/>
          </p:nvSpPr>
          <p:spPr>
            <a:xfrm>
              <a:off x="856989" y="5118642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6" name="pl18"/>
            <p:cNvSpPr/>
            <p:nvPr/>
          </p:nvSpPr>
          <p:spPr>
            <a:xfrm>
              <a:off x="856989" y="4601959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7" name="pl19"/>
            <p:cNvSpPr/>
            <p:nvPr/>
          </p:nvSpPr>
          <p:spPr>
            <a:xfrm>
              <a:off x="1435220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8" name="pl20"/>
            <p:cNvSpPr/>
            <p:nvPr/>
          </p:nvSpPr>
          <p:spPr>
            <a:xfrm>
              <a:off x="2201090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59" name="pl21"/>
            <p:cNvSpPr/>
            <p:nvPr/>
          </p:nvSpPr>
          <p:spPr>
            <a:xfrm>
              <a:off x="2966959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0" name="pl22"/>
            <p:cNvSpPr/>
            <p:nvPr/>
          </p:nvSpPr>
          <p:spPr>
            <a:xfrm>
              <a:off x="3732828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1" name="pt23"/>
            <p:cNvSpPr/>
            <p:nvPr/>
          </p:nvSpPr>
          <p:spPr>
            <a:xfrm>
              <a:off x="2360072" y="56852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2" name="pt24"/>
            <p:cNvSpPr/>
            <p:nvPr/>
          </p:nvSpPr>
          <p:spPr>
            <a:xfrm>
              <a:off x="1119364" y="60622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3" name="pt25"/>
            <p:cNvSpPr/>
            <p:nvPr/>
          </p:nvSpPr>
          <p:spPr>
            <a:xfrm>
              <a:off x="2942133" y="50570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4" name="pt26"/>
            <p:cNvSpPr/>
            <p:nvPr/>
          </p:nvSpPr>
          <p:spPr>
            <a:xfrm>
              <a:off x="4090937" y="52548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5" name="pt27"/>
            <p:cNvSpPr/>
            <p:nvPr/>
          </p:nvSpPr>
          <p:spPr>
            <a:xfrm>
              <a:off x="2176264" y="56753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6" name="pt28"/>
            <p:cNvSpPr/>
            <p:nvPr/>
          </p:nvSpPr>
          <p:spPr>
            <a:xfrm>
              <a:off x="2206898" y="56892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7" name="pt29"/>
            <p:cNvSpPr/>
            <p:nvPr/>
          </p:nvSpPr>
          <p:spPr>
            <a:xfrm>
              <a:off x="2482611" y="55817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8" name="pt30"/>
            <p:cNvSpPr/>
            <p:nvPr/>
          </p:nvSpPr>
          <p:spPr>
            <a:xfrm>
              <a:off x="2957450" y="47129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69" name="pt31"/>
            <p:cNvSpPr/>
            <p:nvPr/>
          </p:nvSpPr>
          <p:spPr>
            <a:xfrm>
              <a:off x="2513246" y="55271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0" name="pt32"/>
            <p:cNvSpPr/>
            <p:nvPr/>
          </p:nvSpPr>
          <p:spPr>
            <a:xfrm>
              <a:off x="1517616" y="59459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1" name="pt33"/>
            <p:cNvSpPr/>
            <p:nvPr/>
          </p:nvSpPr>
          <p:spPr>
            <a:xfrm>
              <a:off x="1885233" y="57973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2" name="pt34"/>
            <p:cNvSpPr/>
            <p:nvPr/>
          </p:nvSpPr>
          <p:spPr>
            <a:xfrm>
              <a:off x="2942133" y="48940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3" name="pt35"/>
            <p:cNvSpPr/>
            <p:nvPr/>
          </p:nvSpPr>
          <p:spPr>
            <a:xfrm>
              <a:off x="1425712" y="598457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4" name="pt36"/>
            <p:cNvSpPr/>
            <p:nvPr/>
          </p:nvSpPr>
          <p:spPr>
            <a:xfrm>
              <a:off x="2237533" y="57058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5" name="pt37"/>
            <p:cNvSpPr/>
            <p:nvPr/>
          </p:nvSpPr>
          <p:spPr>
            <a:xfrm>
              <a:off x="1042777" y="605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6" name="pt38"/>
            <p:cNvSpPr/>
            <p:nvPr/>
          </p:nvSpPr>
          <p:spPr>
            <a:xfrm>
              <a:off x="2406024" y="56168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7" name="pt39"/>
            <p:cNvSpPr/>
            <p:nvPr/>
          </p:nvSpPr>
          <p:spPr>
            <a:xfrm>
              <a:off x="2191581" y="5700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8" name="pt40"/>
            <p:cNvSpPr/>
            <p:nvPr/>
          </p:nvSpPr>
          <p:spPr>
            <a:xfrm>
              <a:off x="1272538" y="60080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79" name="pt41"/>
            <p:cNvSpPr/>
            <p:nvPr/>
          </p:nvSpPr>
          <p:spPr>
            <a:xfrm>
              <a:off x="1716742" y="59251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0" name="pt42"/>
            <p:cNvSpPr/>
            <p:nvPr/>
          </p:nvSpPr>
          <p:spPr>
            <a:xfrm>
              <a:off x="2237533" y="5234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1" name="pt43"/>
            <p:cNvSpPr/>
            <p:nvPr/>
          </p:nvSpPr>
          <p:spPr>
            <a:xfrm>
              <a:off x="1257221" y="60324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2" name="pt44"/>
            <p:cNvSpPr/>
            <p:nvPr/>
          </p:nvSpPr>
          <p:spPr>
            <a:xfrm>
              <a:off x="1747377" y="573873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3" name="pt45"/>
            <p:cNvSpPr/>
            <p:nvPr/>
          </p:nvSpPr>
          <p:spPr>
            <a:xfrm>
              <a:off x="1119364" y="60625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4" name="pt46"/>
            <p:cNvSpPr/>
            <p:nvPr/>
          </p:nvSpPr>
          <p:spPr>
            <a:xfrm>
              <a:off x="2528563" y="5512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5" name="pt47"/>
            <p:cNvSpPr/>
            <p:nvPr/>
          </p:nvSpPr>
          <p:spPr>
            <a:xfrm>
              <a:off x="1073412" y="60740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6" name="pt48"/>
            <p:cNvSpPr/>
            <p:nvPr/>
          </p:nvSpPr>
          <p:spPr>
            <a:xfrm>
              <a:off x="4290063" y="48495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7" name="pt49"/>
            <p:cNvSpPr/>
            <p:nvPr/>
          </p:nvSpPr>
          <p:spPr>
            <a:xfrm>
              <a:off x="1410394" y="59787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8" name="pt50"/>
            <p:cNvSpPr/>
            <p:nvPr/>
          </p:nvSpPr>
          <p:spPr>
            <a:xfrm>
              <a:off x="1425712" y="59781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89" name="pt51"/>
            <p:cNvSpPr/>
            <p:nvPr/>
          </p:nvSpPr>
          <p:spPr>
            <a:xfrm>
              <a:off x="1486981" y="59872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0" name="pt52"/>
            <p:cNvSpPr/>
            <p:nvPr/>
          </p:nvSpPr>
          <p:spPr>
            <a:xfrm>
              <a:off x="1257221" y="606187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1" name="pt53"/>
            <p:cNvSpPr/>
            <p:nvPr/>
          </p:nvSpPr>
          <p:spPr>
            <a:xfrm>
              <a:off x="1410394" y="600782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2" name="pt54"/>
            <p:cNvSpPr/>
            <p:nvPr/>
          </p:nvSpPr>
          <p:spPr>
            <a:xfrm>
              <a:off x="1211268" y="60399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3" name="pt55"/>
            <p:cNvSpPr/>
            <p:nvPr/>
          </p:nvSpPr>
          <p:spPr>
            <a:xfrm>
              <a:off x="1073412" y="607685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4" name="pt56"/>
            <p:cNvSpPr/>
            <p:nvPr/>
          </p:nvSpPr>
          <p:spPr>
            <a:xfrm>
              <a:off x="996825" y="6085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5" name="pt57"/>
            <p:cNvSpPr/>
            <p:nvPr/>
          </p:nvSpPr>
          <p:spPr>
            <a:xfrm>
              <a:off x="2237533" y="46294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6" name="pt58"/>
            <p:cNvSpPr/>
            <p:nvPr/>
          </p:nvSpPr>
          <p:spPr>
            <a:xfrm>
              <a:off x="2191581" y="5599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7" name="pt59"/>
            <p:cNvSpPr/>
            <p:nvPr/>
          </p:nvSpPr>
          <p:spPr>
            <a:xfrm>
              <a:off x="2911498" y="52162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8" name="pt60"/>
            <p:cNvSpPr/>
            <p:nvPr/>
          </p:nvSpPr>
          <p:spPr>
            <a:xfrm>
              <a:off x="1104047" y="60430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99" name="pt61"/>
            <p:cNvSpPr/>
            <p:nvPr/>
          </p:nvSpPr>
          <p:spPr>
            <a:xfrm>
              <a:off x="2543881" y="532115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0" name="pt62"/>
            <p:cNvSpPr/>
            <p:nvPr/>
          </p:nvSpPr>
          <p:spPr>
            <a:xfrm>
              <a:off x="2038407" y="57185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1" name="pt63"/>
            <p:cNvSpPr/>
            <p:nvPr/>
          </p:nvSpPr>
          <p:spPr>
            <a:xfrm>
              <a:off x="2252851" y="55657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2" name="pt64"/>
            <p:cNvSpPr/>
            <p:nvPr/>
          </p:nvSpPr>
          <p:spPr>
            <a:xfrm>
              <a:off x="1119364" y="60320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3" name="pt65"/>
            <p:cNvSpPr/>
            <p:nvPr/>
          </p:nvSpPr>
          <p:spPr>
            <a:xfrm>
              <a:off x="2957450" y="503718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4" name="pt66"/>
            <p:cNvSpPr/>
            <p:nvPr/>
          </p:nvSpPr>
          <p:spPr>
            <a:xfrm>
              <a:off x="1303173" y="599098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5" name="pt67"/>
            <p:cNvSpPr/>
            <p:nvPr/>
          </p:nvSpPr>
          <p:spPr>
            <a:xfrm>
              <a:off x="2191581" y="57287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6" name="pt68"/>
            <p:cNvSpPr/>
            <p:nvPr/>
          </p:nvSpPr>
          <p:spPr>
            <a:xfrm>
              <a:off x="3018720" y="49460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7" name="pt69"/>
            <p:cNvSpPr/>
            <p:nvPr/>
          </p:nvSpPr>
          <p:spPr>
            <a:xfrm>
              <a:off x="1747377" y="5857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8" name="pt70"/>
            <p:cNvSpPr/>
            <p:nvPr/>
          </p:nvSpPr>
          <p:spPr>
            <a:xfrm>
              <a:off x="1471664" y="59268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09" name="pt71"/>
            <p:cNvSpPr/>
            <p:nvPr/>
          </p:nvSpPr>
          <p:spPr>
            <a:xfrm>
              <a:off x="1425712" y="59313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0" name="pt72"/>
            <p:cNvSpPr/>
            <p:nvPr/>
          </p:nvSpPr>
          <p:spPr>
            <a:xfrm>
              <a:off x="2390707" y="56527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1" name="pt73"/>
            <p:cNvSpPr/>
            <p:nvPr/>
          </p:nvSpPr>
          <p:spPr>
            <a:xfrm>
              <a:off x="2206898" y="56970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2" name="pt74"/>
            <p:cNvSpPr/>
            <p:nvPr/>
          </p:nvSpPr>
          <p:spPr>
            <a:xfrm>
              <a:off x="1119364" y="60351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3" name="pt75"/>
            <p:cNvSpPr/>
            <p:nvPr/>
          </p:nvSpPr>
          <p:spPr>
            <a:xfrm>
              <a:off x="2543881" y="53476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4" name="pt76"/>
            <p:cNvSpPr/>
            <p:nvPr/>
          </p:nvSpPr>
          <p:spPr>
            <a:xfrm>
              <a:off x="1272538" y="603428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5" name="pt77"/>
            <p:cNvSpPr/>
            <p:nvPr/>
          </p:nvSpPr>
          <p:spPr>
            <a:xfrm>
              <a:off x="2206898" y="54130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6" name="pt78"/>
            <p:cNvSpPr/>
            <p:nvPr/>
          </p:nvSpPr>
          <p:spPr>
            <a:xfrm>
              <a:off x="2206898" y="563963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7" name="pt79"/>
            <p:cNvSpPr/>
            <p:nvPr/>
          </p:nvSpPr>
          <p:spPr>
            <a:xfrm>
              <a:off x="1456347" y="59947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8" name="pt80"/>
            <p:cNvSpPr/>
            <p:nvPr/>
          </p:nvSpPr>
          <p:spPr>
            <a:xfrm>
              <a:off x="1257221" y="60679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19" name="pt81"/>
            <p:cNvSpPr/>
            <p:nvPr/>
          </p:nvSpPr>
          <p:spPr>
            <a:xfrm>
              <a:off x="2942133" y="47094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0" name="pt82"/>
            <p:cNvSpPr/>
            <p:nvPr/>
          </p:nvSpPr>
          <p:spPr>
            <a:xfrm>
              <a:off x="4014350" y="42295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1" name="pt83"/>
            <p:cNvSpPr/>
            <p:nvPr/>
          </p:nvSpPr>
          <p:spPr>
            <a:xfrm>
              <a:off x="1104047" y="604564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2" name="pt84"/>
            <p:cNvSpPr/>
            <p:nvPr/>
          </p:nvSpPr>
          <p:spPr>
            <a:xfrm>
              <a:off x="2482611" y="53787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3" name="pt85"/>
            <p:cNvSpPr/>
            <p:nvPr/>
          </p:nvSpPr>
          <p:spPr>
            <a:xfrm>
              <a:off x="3263798" y="44914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4" name="pt86"/>
            <p:cNvSpPr/>
            <p:nvPr/>
          </p:nvSpPr>
          <p:spPr>
            <a:xfrm>
              <a:off x="1732059" y="5882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5" name="pt87"/>
            <p:cNvSpPr/>
            <p:nvPr/>
          </p:nvSpPr>
          <p:spPr>
            <a:xfrm>
              <a:off x="1104047" y="60605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6" name="pt88"/>
            <p:cNvSpPr/>
            <p:nvPr/>
          </p:nvSpPr>
          <p:spPr>
            <a:xfrm>
              <a:off x="1441029" y="59288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7" name="pt89"/>
            <p:cNvSpPr/>
            <p:nvPr/>
          </p:nvSpPr>
          <p:spPr>
            <a:xfrm>
              <a:off x="1594203" y="59114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8" name="pt90"/>
            <p:cNvSpPr/>
            <p:nvPr/>
          </p:nvSpPr>
          <p:spPr>
            <a:xfrm>
              <a:off x="1119364" y="60440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29" name="pt91"/>
            <p:cNvSpPr/>
            <p:nvPr/>
          </p:nvSpPr>
          <p:spPr>
            <a:xfrm>
              <a:off x="2988085" y="50780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0" name="pt92"/>
            <p:cNvSpPr/>
            <p:nvPr/>
          </p:nvSpPr>
          <p:spPr>
            <a:xfrm>
              <a:off x="2237533" y="568118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1" name="pt93"/>
            <p:cNvSpPr/>
            <p:nvPr/>
          </p:nvSpPr>
          <p:spPr>
            <a:xfrm>
              <a:off x="1441029" y="58945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2" name="pt94"/>
            <p:cNvSpPr/>
            <p:nvPr/>
          </p:nvSpPr>
          <p:spPr>
            <a:xfrm>
              <a:off x="2482611" y="545683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3" name="pt95"/>
            <p:cNvSpPr/>
            <p:nvPr/>
          </p:nvSpPr>
          <p:spPr>
            <a:xfrm>
              <a:off x="2176264" y="57799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4" name="pt96"/>
            <p:cNvSpPr/>
            <p:nvPr/>
          </p:nvSpPr>
          <p:spPr>
            <a:xfrm>
              <a:off x="1732059" y="5886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5" name="pt97"/>
            <p:cNvSpPr/>
            <p:nvPr/>
          </p:nvSpPr>
          <p:spPr>
            <a:xfrm>
              <a:off x="1119364" y="60190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6" name="pt98"/>
            <p:cNvSpPr/>
            <p:nvPr/>
          </p:nvSpPr>
          <p:spPr>
            <a:xfrm>
              <a:off x="2406024" y="56859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7" name="pt99"/>
            <p:cNvSpPr/>
            <p:nvPr/>
          </p:nvSpPr>
          <p:spPr>
            <a:xfrm>
              <a:off x="1134681" y="605422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8" name="pt100"/>
            <p:cNvSpPr/>
            <p:nvPr/>
          </p:nvSpPr>
          <p:spPr>
            <a:xfrm>
              <a:off x="2421342" y="588248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39" name="pt101"/>
            <p:cNvSpPr/>
            <p:nvPr/>
          </p:nvSpPr>
          <p:spPr>
            <a:xfrm>
              <a:off x="1119364" y="60480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0" name="pt102"/>
            <p:cNvSpPr/>
            <p:nvPr/>
          </p:nvSpPr>
          <p:spPr>
            <a:xfrm>
              <a:off x="2329437" y="51086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1" name="pt103"/>
            <p:cNvSpPr/>
            <p:nvPr/>
          </p:nvSpPr>
          <p:spPr>
            <a:xfrm>
              <a:off x="1149999" y="60362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2" name="pt104"/>
            <p:cNvSpPr/>
            <p:nvPr/>
          </p:nvSpPr>
          <p:spPr>
            <a:xfrm>
              <a:off x="2513246" y="54155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3" name="pt105"/>
            <p:cNvSpPr/>
            <p:nvPr/>
          </p:nvSpPr>
          <p:spPr>
            <a:xfrm>
              <a:off x="2191581" y="54433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4" name="pt106"/>
            <p:cNvSpPr/>
            <p:nvPr/>
          </p:nvSpPr>
          <p:spPr>
            <a:xfrm>
              <a:off x="2176264" y="56005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5" name="pt107"/>
            <p:cNvSpPr/>
            <p:nvPr/>
          </p:nvSpPr>
          <p:spPr>
            <a:xfrm>
              <a:off x="2543881" y="52540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6" name="pt108"/>
            <p:cNvSpPr/>
            <p:nvPr/>
          </p:nvSpPr>
          <p:spPr>
            <a:xfrm>
              <a:off x="1716742" y="585892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7" name="pt109"/>
            <p:cNvSpPr/>
            <p:nvPr/>
          </p:nvSpPr>
          <p:spPr>
            <a:xfrm>
              <a:off x="2850229" y="56738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8" name="pt110"/>
            <p:cNvSpPr/>
            <p:nvPr/>
          </p:nvSpPr>
          <p:spPr>
            <a:xfrm>
              <a:off x="2114994" y="574245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49" name="pt111"/>
            <p:cNvSpPr/>
            <p:nvPr/>
          </p:nvSpPr>
          <p:spPr>
            <a:xfrm>
              <a:off x="1869916" y="56861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0" name="pt112"/>
            <p:cNvSpPr/>
            <p:nvPr/>
          </p:nvSpPr>
          <p:spPr>
            <a:xfrm>
              <a:off x="1134681" y="60267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1" name="pt113"/>
            <p:cNvSpPr/>
            <p:nvPr/>
          </p:nvSpPr>
          <p:spPr>
            <a:xfrm>
              <a:off x="1272538" y="60417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2" name="pt114"/>
            <p:cNvSpPr/>
            <p:nvPr/>
          </p:nvSpPr>
          <p:spPr>
            <a:xfrm>
              <a:off x="1441029" y="59288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3" name="pt115"/>
            <p:cNvSpPr/>
            <p:nvPr/>
          </p:nvSpPr>
          <p:spPr>
            <a:xfrm>
              <a:off x="1119364" y="60306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4" name="pt116"/>
            <p:cNvSpPr/>
            <p:nvPr/>
          </p:nvSpPr>
          <p:spPr>
            <a:xfrm>
              <a:off x="1257221" y="601475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5" name="pt117"/>
            <p:cNvSpPr/>
            <p:nvPr/>
          </p:nvSpPr>
          <p:spPr>
            <a:xfrm>
              <a:off x="1119364" y="605897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6" name="pt118"/>
            <p:cNvSpPr/>
            <p:nvPr/>
          </p:nvSpPr>
          <p:spPr>
            <a:xfrm>
              <a:off x="1349125" y="603366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7" name="pt119"/>
            <p:cNvSpPr/>
            <p:nvPr/>
          </p:nvSpPr>
          <p:spPr>
            <a:xfrm>
              <a:off x="1425712" y="59645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8" name="pt120"/>
            <p:cNvSpPr/>
            <p:nvPr/>
          </p:nvSpPr>
          <p:spPr>
            <a:xfrm>
              <a:off x="1486981" y="59931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59" name="pt121"/>
            <p:cNvSpPr/>
            <p:nvPr/>
          </p:nvSpPr>
          <p:spPr>
            <a:xfrm>
              <a:off x="1747377" y="58624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0" name="pt122"/>
            <p:cNvSpPr/>
            <p:nvPr/>
          </p:nvSpPr>
          <p:spPr>
            <a:xfrm>
              <a:off x="3003402" y="49173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1" name="tx123"/>
            <p:cNvSpPr/>
            <p:nvPr/>
          </p:nvSpPr>
          <p:spPr>
            <a:xfrm>
              <a:off x="732203" y="6111325"/>
              <a:ext cx="62155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0</a:t>
              </a:r>
            </a:p>
          </p:txBody>
        </p:sp>
        <p:sp>
          <p:nvSpPr>
            <p:cNvPr id="162" name="tx124"/>
            <p:cNvSpPr/>
            <p:nvPr/>
          </p:nvSpPr>
          <p:spPr>
            <a:xfrm>
              <a:off x="545737" y="5594642"/>
              <a:ext cx="248622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5000</a:t>
              </a:r>
            </a:p>
          </p:txBody>
        </p:sp>
        <p:sp>
          <p:nvSpPr>
            <p:cNvPr id="163" name="tx125"/>
            <p:cNvSpPr/>
            <p:nvPr/>
          </p:nvSpPr>
          <p:spPr>
            <a:xfrm>
              <a:off x="483581" y="5077960"/>
              <a:ext cx="31077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10000</a:t>
              </a:r>
            </a:p>
          </p:txBody>
        </p:sp>
        <p:sp>
          <p:nvSpPr>
            <p:cNvPr id="164" name="tx126"/>
            <p:cNvSpPr/>
            <p:nvPr/>
          </p:nvSpPr>
          <p:spPr>
            <a:xfrm>
              <a:off x="483581" y="4561277"/>
              <a:ext cx="31077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15000</a:t>
              </a:r>
            </a:p>
          </p:txBody>
        </p:sp>
        <p:sp>
          <p:nvSpPr>
            <p:cNvPr id="165" name="pl127"/>
            <p:cNvSpPr/>
            <p:nvPr/>
          </p:nvSpPr>
          <p:spPr>
            <a:xfrm>
              <a:off x="822195" y="615200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6" name="pl128"/>
            <p:cNvSpPr/>
            <p:nvPr/>
          </p:nvSpPr>
          <p:spPr>
            <a:xfrm>
              <a:off x="822195" y="563532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7" name="pl129"/>
            <p:cNvSpPr/>
            <p:nvPr/>
          </p:nvSpPr>
          <p:spPr>
            <a:xfrm>
              <a:off x="822195" y="51186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8" name="pl130"/>
            <p:cNvSpPr/>
            <p:nvPr/>
          </p:nvSpPr>
          <p:spPr>
            <a:xfrm>
              <a:off x="822195" y="4601959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69" name="pl131"/>
            <p:cNvSpPr/>
            <p:nvPr/>
          </p:nvSpPr>
          <p:spPr>
            <a:xfrm>
              <a:off x="1435220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0" name="pl132"/>
            <p:cNvSpPr/>
            <p:nvPr/>
          </p:nvSpPr>
          <p:spPr>
            <a:xfrm>
              <a:off x="2201090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1" name="pl133"/>
            <p:cNvSpPr/>
            <p:nvPr/>
          </p:nvSpPr>
          <p:spPr>
            <a:xfrm>
              <a:off x="2966959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2" name="pl134"/>
            <p:cNvSpPr/>
            <p:nvPr/>
          </p:nvSpPr>
          <p:spPr>
            <a:xfrm>
              <a:off x="3732828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73" name="tx135"/>
            <p:cNvSpPr/>
            <p:nvPr/>
          </p:nvSpPr>
          <p:spPr>
            <a:xfrm>
              <a:off x="1357539" y="6263665"/>
              <a:ext cx="155361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0.5</a:t>
              </a:r>
            </a:p>
          </p:txBody>
        </p:sp>
        <p:sp>
          <p:nvSpPr>
            <p:cNvPr id="174" name="tx136"/>
            <p:cNvSpPr/>
            <p:nvPr/>
          </p:nvSpPr>
          <p:spPr>
            <a:xfrm>
              <a:off x="2123409" y="6263665"/>
              <a:ext cx="155361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1.0</a:t>
              </a:r>
            </a:p>
          </p:txBody>
        </p:sp>
        <p:sp>
          <p:nvSpPr>
            <p:cNvPr id="175" name="tx137"/>
            <p:cNvSpPr/>
            <p:nvPr/>
          </p:nvSpPr>
          <p:spPr>
            <a:xfrm>
              <a:off x="2889278" y="6264811"/>
              <a:ext cx="155361" cy="7798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1.5</a:t>
              </a:r>
            </a:p>
          </p:txBody>
        </p:sp>
        <p:sp>
          <p:nvSpPr>
            <p:cNvPr id="176" name="tx138"/>
            <p:cNvSpPr/>
            <p:nvPr/>
          </p:nvSpPr>
          <p:spPr>
            <a:xfrm>
              <a:off x="3655147" y="6263665"/>
              <a:ext cx="155361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2.0</a:t>
              </a:r>
            </a:p>
          </p:txBody>
        </p:sp>
        <p:sp>
          <p:nvSpPr>
            <p:cNvPr id="177" name="tx139"/>
            <p:cNvSpPr/>
            <p:nvPr/>
          </p:nvSpPr>
          <p:spPr>
            <a:xfrm>
              <a:off x="2512983" y="6413646"/>
              <a:ext cx="310573" cy="9167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carat</a:t>
              </a:r>
            </a:p>
          </p:txBody>
        </p:sp>
        <p:sp>
          <p:nvSpPr>
            <p:cNvPr id="178" name="tx140"/>
            <p:cNvSpPr/>
            <p:nvPr/>
          </p:nvSpPr>
          <p:spPr>
            <a:xfrm rot="-5400000">
              <a:off x="200653" y="5117291"/>
              <a:ext cx="302797" cy="1302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price</a:t>
              </a:r>
            </a:p>
          </p:txBody>
        </p:sp>
      </p:grpSp>
      <p:grpSp xmlns:a="http://schemas.openxmlformats.org/drawingml/2006/main" xmlns:r="http://schemas.openxmlformats.org/officeDocument/2006/relationships" xmlns:p="http://schemas.openxmlformats.org/presentationml/2006/main" xmlns:pic="http://schemas.openxmlformats.org/drawingml/2006/picture">
        <p:nvGrpSpPr>
          <p:cNvPr id="179" name="grp1"/>
          <p:cNvGrpSpPr/>
          <p:nvPr/>
        </p:nvGrpSpPr>
        <p:grpSpPr>
          <a:xfrm>
            <a:off x="4594860" y="4091940"/>
            <a:ext cx="4297680" cy="2514600"/>
            <a:chOff x="4594860" y="4091940"/>
            <a:chExt cx="4297680" cy="2514600"/>
          </a:xfrm>
        </p:grpSpPr>
        <p:sp>
          <p:nvSpPr>
            <p:cNvPr id="180" name="rc3"/>
            <p:cNvSpPr/>
            <p:nvPr/>
          </p:nvSpPr>
          <p:spPr>
            <a:xfrm>
              <a:off x="45948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1" name="rc4"/>
            <p:cNvSpPr/>
            <p:nvPr/>
          </p:nvSpPr>
          <p:spPr>
            <a:xfrm>
              <a:off x="4594860" y="4091940"/>
              <a:ext cx="4297680" cy="251460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2" name="rc5"/>
            <p:cNvSpPr/>
            <p:nvPr/>
          </p:nvSpPr>
          <p:spPr>
            <a:xfrm>
              <a:off x="5200389" y="4161529"/>
              <a:ext cx="3622561" cy="2041743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/>
          </p:txBody>
        </p:sp>
        <p:sp>
          <p:nvSpPr>
            <p:cNvPr id="183" name="pl6"/>
            <p:cNvSpPr/>
            <p:nvPr/>
          </p:nvSpPr>
          <p:spPr>
            <a:xfrm>
              <a:off x="5200389" y="5893666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4" name="pl7"/>
            <p:cNvSpPr/>
            <p:nvPr/>
          </p:nvSpPr>
          <p:spPr>
            <a:xfrm>
              <a:off x="5200389" y="5376983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5" name="pl8"/>
            <p:cNvSpPr/>
            <p:nvPr/>
          </p:nvSpPr>
          <p:spPr>
            <a:xfrm>
              <a:off x="5200389" y="4860300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6" name="pl9"/>
            <p:cNvSpPr/>
            <p:nvPr/>
          </p:nvSpPr>
          <p:spPr>
            <a:xfrm>
              <a:off x="5200389" y="4343618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7" name="pl10"/>
            <p:cNvSpPr/>
            <p:nvPr/>
          </p:nvSpPr>
          <p:spPr>
            <a:xfrm>
              <a:off x="5943119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8" name="pl11"/>
            <p:cNvSpPr/>
            <p:nvPr/>
          </p:nvSpPr>
          <p:spPr>
            <a:xfrm>
              <a:off x="6818980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89" name="pl12"/>
            <p:cNvSpPr/>
            <p:nvPr/>
          </p:nvSpPr>
          <p:spPr>
            <a:xfrm>
              <a:off x="7694841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0" name="pl13"/>
            <p:cNvSpPr/>
            <p:nvPr/>
          </p:nvSpPr>
          <p:spPr>
            <a:xfrm>
              <a:off x="8570702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1" name="pl14"/>
            <p:cNvSpPr/>
            <p:nvPr/>
          </p:nvSpPr>
          <p:spPr>
            <a:xfrm>
              <a:off x="5200389" y="6152007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2" name="pl15"/>
            <p:cNvSpPr/>
            <p:nvPr/>
          </p:nvSpPr>
          <p:spPr>
            <a:xfrm>
              <a:off x="5200389" y="5635324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3" name="pl16"/>
            <p:cNvSpPr/>
            <p:nvPr/>
          </p:nvSpPr>
          <p:spPr>
            <a:xfrm>
              <a:off x="5200389" y="5118642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4" name="pl17"/>
            <p:cNvSpPr/>
            <p:nvPr/>
          </p:nvSpPr>
          <p:spPr>
            <a:xfrm>
              <a:off x="5200389" y="4601959"/>
              <a:ext cx="3622561" cy="0"/>
            </a:xfrm>
            <a:custGeom>
              <a:avLst/>
              <a:pathLst>
                <a:path w="3622561" h="0">
                  <a:moveTo>
                    <a:pt x="0" y="0"/>
                  </a:moveTo>
                  <a:lnTo>
                    <a:pt x="3622561" y="0"/>
                  </a:lnTo>
                  <a:lnTo>
                    <a:pt x="3622561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5" name="pl18"/>
            <p:cNvSpPr/>
            <p:nvPr/>
          </p:nvSpPr>
          <p:spPr>
            <a:xfrm>
              <a:off x="5505189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6" name="pl19"/>
            <p:cNvSpPr/>
            <p:nvPr/>
          </p:nvSpPr>
          <p:spPr>
            <a:xfrm>
              <a:off x="6381050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7" name="pl20"/>
            <p:cNvSpPr/>
            <p:nvPr/>
          </p:nvSpPr>
          <p:spPr>
            <a:xfrm>
              <a:off x="7256911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8" name="pl21"/>
            <p:cNvSpPr/>
            <p:nvPr/>
          </p:nvSpPr>
          <p:spPr>
            <a:xfrm>
              <a:off x="8132772" y="4161529"/>
              <a:ext cx="0" cy="2041743"/>
            </a:xfrm>
            <a:custGeom>
              <a:avLst/>
              <a:pathLst>
                <a:path w="0" h="2041743">
                  <a:moveTo>
                    <a:pt x="0" y="20417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199" name="pt22"/>
            <p:cNvSpPr/>
            <p:nvPr/>
          </p:nvSpPr>
          <p:spPr>
            <a:xfrm>
              <a:off x="7197050" y="568521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0" name="pt23"/>
            <p:cNvSpPr/>
            <p:nvPr/>
          </p:nvSpPr>
          <p:spPr>
            <a:xfrm>
              <a:off x="7126982" y="606228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1" name="pt24"/>
            <p:cNvSpPr/>
            <p:nvPr/>
          </p:nvSpPr>
          <p:spPr>
            <a:xfrm>
              <a:off x="7477326" y="50570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2" name="pt25"/>
            <p:cNvSpPr/>
            <p:nvPr/>
          </p:nvSpPr>
          <p:spPr>
            <a:xfrm>
              <a:off x="6566431" y="52548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3" name="pt26"/>
            <p:cNvSpPr/>
            <p:nvPr/>
          </p:nvSpPr>
          <p:spPr>
            <a:xfrm>
              <a:off x="6811672" y="56753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4" name="pt27"/>
            <p:cNvSpPr/>
            <p:nvPr/>
          </p:nvSpPr>
          <p:spPr>
            <a:xfrm>
              <a:off x="7687533" y="56892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5" name="pt28"/>
            <p:cNvSpPr/>
            <p:nvPr/>
          </p:nvSpPr>
          <p:spPr>
            <a:xfrm>
              <a:off x="6075948" y="55817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6" name="pt29"/>
            <p:cNvSpPr/>
            <p:nvPr/>
          </p:nvSpPr>
          <p:spPr>
            <a:xfrm>
              <a:off x="7442292" y="47129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7" name="pt30"/>
            <p:cNvSpPr/>
            <p:nvPr/>
          </p:nvSpPr>
          <p:spPr>
            <a:xfrm>
              <a:off x="6741603" y="552710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8" name="pt31"/>
            <p:cNvSpPr/>
            <p:nvPr/>
          </p:nvSpPr>
          <p:spPr>
            <a:xfrm>
              <a:off x="7197050" y="59459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09" name="pt32"/>
            <p:cNvSpPr/>
            <p:nvPr/>
          </p:nvSpPr>
          <p:spPr>
            <a:xfrm>
              <a:off x="7126982" y="579733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0" name="pt33"/>
            <p:cNvSpPr/>
            <p:nvPr/>
          </p:nvSpPr>
          <p:spPr>
            <a:xfrm>
              <a:off x="7056913" y="48940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1" name="pt34"/>
            <p:cNvSpPr/>
            <p:nvPr/>
          </p:nvSpPr>
          <p:spPr>
            <a:xfrm>
              <a:off x="6356224" y="598457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2" name="pt35"/>
            <p:cNvSpPr/>
            <p:nvPr/>
          </p:nvSpPr>
          <p:spPr>
            <a:xfrm>
              <a:off x="6216086" y="57058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3" name="pt36"/>
            <p:cNvSpPr/>
            <p:nvPr/>
          </p:nvSpPr>
          <p:spPr>
            <a:xfrm>
              <a:off x="6636499" y="60523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4" name="pt37"/>
            <p:cNvSpPr/>
            <p:nvPr/>
          </p:nvSpPr>
          <p:spPr>
            <a:xfrm>
              <a:off x="7232085" y="56168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5" name="pt38"/>
            <p:cNvSpPr/>
            <p:nvPr/>
          </p:nvSpPr>
          <p:spPr>
            <a:xfrm>
              <a:off x="6321189" y="57005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6" name="pt39"/>
            <p:cNvSpPr/>
            <p:nvPr/>
          </p:nvSpPr>
          <p:spPr>
            <a:xfrm>
              <a:off x="7091947" y="60080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7" name="pt40"/>
            <p:cNvSpPr/>
            <p:nvPr/>
          </p:nvSpPr>
          <p:spPr>
            <a:xfrm>
              <a:off x="7862705" y="59251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8" name="pt41"/>
            <p:cNvSpPr/>
            <p:nvPr/>
          </p:nvSpPr>
          <p:spPr>
            <a:xfrm>
              <a:off x="7126982" y="523466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19" name="pt42"/>
            <p:cNvSpPr/>
            <p:nvPr/>
          </p:nvSpPr>
          <p:spPr>
            <a:xfrm>
              <a:off x="7197050" y="60324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0" name="pt43"/>
            <p:cNvSpPr/>
            <p:nvPr/>
          </p:nvSpPr>
          <p:spPr>
            <a:xfrm>
              <a:off x="6531396" y="573873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1" name="pt44"/>
            <p:cNvSpPr/>
            <p:nvPr/>
          </p:nvSpPr>
          <p:spPr>
            <a:xfrm>
              <a:off x="6706568" y="60625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2" name="pt45"/>
            <p:cNvSpPr/>
            <p:nvPr/>
          </p:nvSpPr>
          <p:spPr>
            <a:xfrm>
              <a:off x="6566431" y="55122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3" name="pt46"/>
            <p:cNvSpPr/>
            <p:nvPr/>
          </p:nvSpPr>
          <p:spPr>
            <a:xfrm>
              <a:off x="7197050" y="60740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4" name="pt47"/>
            <p:cNvSpPr/>
            <p:nvPr/>
          </p:nvSpPr>
          <p:spPr>
            <a:xfrm>
              <a:off x="7197050" y="484952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5" name="pt48"/>
            <p:cNvSpPr/>
            <p:nvPr/>
          </p:nvSpPr>
          <p:spPr>
            <a:xfrm>
              <a:off x="7337188" y="597879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6" name="pt49"/>
            <p:cNvSpPr/>
            <p:nvPr/>
          </p:nvSpPr>
          <p:spPr>
            <a:xfrm>
              <a:off x="7232085" y="59781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7" name="pt50"/>
            <p:cNvSpPr/>
            <p:nvPr/>
          </p:nvSpPr>
          <p:spPr>
            <a:xfrm>
              <a:off x="7372223" y="59872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8" name="pt51"/>
            <p:cNvSpPr/>
            <p:nvPr/>
          </p:nvSpPr>
          <p:spPr>
            <a:xfrm>
              <a:off x="7056913" y="606187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29" name="pt52"/>
            <p:cNvSpPr/>
            <p:nvPr/>
          </p:nvSpPr>
          <p:spPr>
            <a:xfrm>
              <a:off x="8633463" y="600782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0" name="pt53"/>
            <p:cNvSpPr/>
            <p:nvPr/>
          </p:nvSpPr>
          <p:spPr>
            <a:xfrm>
              <a:off x="6426293" y="60399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1" name="pt54"/>
            <p:cNvSpPr/>
            <p:nvPr/>
          </p:nvSpPr>
          <p:spPr>
            <a:xfrm>
              <a:off x="7091947" y="607685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2" name="pt55"/>
            <p:cNvSpPr/>
            <p:nvPr/>
          </p:nvSpPr>
          <p:spPr>
            <a:xfrm>
              <a:off x="6181052" y="608564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3" name="pt56"/>
            <p:cNvSpPr/>
            <p:nvPr/>
          </p:nvSpPr>
          <p:spPr>
            <a:xfrm>
              <a:off x="6986844" y="462942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4" name="pt57"/>
            <p:cNvSpPr/>
            <p:nvPr/>
          </p:nvSpPr>
          <p:spPr>
            <a:xfrm>
              <a:off x="7477326" y="55994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5" name="pt58"/>
            <p:cNvSpPr/>
            <p:nvPr/>
          </p:nvSpPr>
          <p:spPr>
            <a:xfrm>
              <a:off x="7232085" y="52162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6" name="pt59"/>
            <p:cNvSpPr/>
            <p:nvPr/>
          </p:nvSpPr>
          <p:spPr>
            <a:xfrm>
              <a:off x="7126982" y="60430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7" name="pt60"/>
            <p:cNvSpPr/>
            <p:nvPr/>
          </p:nvSpPr>
          <p:spPr>
            <a:xfrm>
              <a:off x="7056913" y="532115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8" name="pt61"/>
            <p:cNvSpPr/>
            <p:nvPr/>
          </p:nvSpPr>
          <p:spPr>
            <a:xfrm>
              <a:off x="7197050" y="571858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39" name="pt62"/>
            <p:cNvSpPr/>
            <p:nvPr/>
          </p:nvSpPr>
          <p:spPr>
            <a:xfrm>
              <a:off x="6776637" y="55657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0" name="pt63"/>
            <p:cNvSpPr/>
            <p:nvPr/>
          </p:nvSpPr>
          <p:spPr>
            <a:xfrm>
              <a:off x="6776637" y="60320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1" name="pt64"/>
            <p:cNvSpPr/>
            <p:nvPr/>
          </p:nvSpPr>
          <p:spPr>
            <a:xfrm>
              <a:off x="6881740" y="503718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2" name="pt65"/>
            <p:cNvSpPr/>
            <p:nvPr/>
          </p:nvSpPr>
          <p:spPr>
            <a:xfrm>
              <a:off x="7021878" y="599098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3" name="pt66"/>
            <p:cNvSpPr/>
            <p:nvPr/>
          </p:nvSpPr>
          <p:spPr>
            <a:xfrm>
              <a:off x="8002843" y="57287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4" name="pt67"/>
            <p:cNvSpPr/>
            <p:nvPr/>
          </p:nvSpPr>
          <p:spPr>
            <a:xfrm>
              <a:off x="6811672" y="49460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5" name="pt68"/>
            <p:cNvSpPr/>
            <p:nvPr/>
          </p:nvSpPr>
          <p:spPr>
            <a:xfrm>
              <a:off x="7162016" y="585726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6" name="pt69"/>
            <p:cNvSpPr/>
            <p:nvPr/>
          </p:nvSpPr>
          <p:spPr>
            <a:xfrm>
              <a:off x="6776637" y="592681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7" name="pt70"/>
            <p:cNvSpPr/>
            <p:nvPr/>
          </p:nvSpPr>
          <p:spPr>
            <a:xfrm>
              <a:off x="7547395" y="593135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8" name="pt71"/>
            <p:cNvSpPr/>
            <p:nvPr/>
          </p:nvSpPr>
          <p:spPr>
            <a:xfrm>
              <a:off x="6951809" y="565276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49" name="pt72"/>
            <p:cNvSpPr/>
            <p:nvPr/>
          </p:nvSpPr>
          <p:spPr>
            <a:xfrm>
              <a:off x="7056913" y="569709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0" name="pt73"/>
            <p:cNvSpPr/>
            <p:nvPr/>
          </p:nvSpPr>
          <p:spPr>
            <a:xfrm>
              <a:off x="6776637" y="603510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1" name="pt74"/>
            <p:cNvSpPr/>
            <p:nvPr/>
          </p:nvSpPr>
          <p:spPr>
            <a:xfrm>
              <a:off x="6986844" y="534761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2" name="pt75"/>
            <p:cNvSpPr/>
            <p:nvPr/>
          </p:nvSpPr>
          <p:spPr>
            <a:xfrm>
              <a:off x="7162016" y="603428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3" name="pt76"/>
            <p:cNvSpPr/>
            <p:nvPr/>
          </p:nvSpPr>
          <p:spPr>
            <a:xfrm>
              <a:off x="7337188" y="54130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4" name="pt77"/>
            <p:cNvSpPr/>
            <p:nvPr/>
          </p:nvSpPr>
          <p:spPr>
            <a:xfrm>
              <a:off x="7477326" y="563963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5" name="pt78"/>
            <p:cNvSpPr/>
            <p:nvPr/>
          </p:nvSpPr>
          <p:spPr>
            <a:xfrm>
              <a:off x="5515397" y="59947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6" name="pt79"/>
            <p:cNvSpPr/>
            <p:nvPr/>
          </p:nvSpPr>
          <p:spPr>
            <a:xfrm>
              <a:off x="7197050" y="606796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7" name="pt80"/>
            <p:cNvSpPr/>
            <p:nvPr/>
          </p:nvSpPr>
          <p:spPr>
            <a:xfrm>
              <a:off x="6636499" y="47094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8" name="pt81"/>
            <p:cNvSpPr/>
            <p:nvPr/>
          </p:nvSpPr>
          <p:spPr>
            <a:xfrm>
              <a:off x="7056913" y="422950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59" name="pt82"/>
            <p:cNvSpPr/>
            <p:nvPr/>
          </p:nvSpPr>
          <p:spPr>
            <a:xfrm>
              <a:off x="7442292" y="604564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0" name="pt83"/>
            <p:cNvSpPr/>
            <p:nvPr/>
          </p:nvSpPr>
          <p:spPr>
            <a:xfrm>
              <a:off x="7337188" y="537871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1" name="pt84"/>
            <p:cNvSpPr/>
            <p:nvPr/>
          </p:nvSpPr>
          <p:spPr>
            <a:xfrm>
              <a:off x="7232085" y="44914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2" name="pt85"/>
            <p:cNvSpPr/>
            <p:nvPr/>
          </p:nvSpPr>
          <p:spPr>
            <a:xfrm>
              <a:off x="8563394" y="588206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3" name="pt86"/>
            <p:cNvSpPr/>
            <p:nvPr/>
          </p:nvSpPr>
          <p:spPr>
            <a:xfrm>
              <a:off x="7407257" y="60605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4" name="pt87"/>
            <p:cNvSpPr/>
            <p:nvPr/>
          </p:nvSpPr>
          <p:spPr>
            <a:xfrm>
              <a:off x="6951809" y="59288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5" name="pt88"/>
            <p:cNvSpPr/>
            <p:nvPr/>
          </p:nvSpPr>
          <p:spPr>
            <a:xfrm>
              <a:off x="5340225" y="591141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6" name="pt89"/>
            <p:cNvSpPr/>
            <p:nvPr/>
          </p:nvSpPr>
          <p:spPr>
            <a:xfrm>
              <a:off x="6426293" y="604409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7" name="pt90"/>
            <p:cNvSpPr/>
            <p:nvPr/>
          </p:nvSpPr>
          <p:spPr>
            <a:xfrm>
              <a:off x="7162016" y="507800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8" name="pt91"/>
            <p:cNvSpPr/>
            <p:nvPr/>
          </p:nvSpPr>
          <p:spPr>
            <a:xfrm>
              <a:off x="7442292" y="568118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69" name="pt92"/>
            <p:cNvSpPr/>
            <p:nvPr/>
          </p:nvSpPr>
          <p:spPr>
            <a:xfrm>
              <a:off x="6286155" y="589457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0" name="pt93"/>
            <p:cNvSpPr/>
            <p:nvPr/>
          </p:nvSpPr>
          <p:spPr>
            <a:xfrm>
              <a:off x="6321189" y="545683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1" name="pt94"/>
            <p:cNvSpPr/>
            <p:nvPr/>
          </p:nvSpPr>
          <p:spPr>
            <a:xfrm>
              <a:off x="7862705" y="577997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2" name="pt95"/>
            <p:cNvSpPr/>
            <p:nvPr/>
          </p:nvSpPr>
          <p:spPr>
            <a:xfrm>
              <a:off x="7722567" y="588630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3" name="pt96"/>
            <p:cNvSpPr/>
            <p:nvPr/>
          </p:nvSpPr>
          <p:spPr>
            <a:xfrm>
              <a:off x="7267119" y="60190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4" name="pt97"/>
            <p:cNvSpPr/>
            <p:nvPr/>
          </p:nvSpPr>
          <p:spPr>
            <a:xfrm>
              <a:off x="7302154" y="568593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5" name="pt98"/>
            <p:cNvSpPr/>
            <p:nvPr/>
          </p:nvSpPr>
          <p:spPr>
            <a:xfrm>
              <a:off x="6496362" y="605422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6" name="pt99"/>
            <p:cNvSpPr/>
            <p:nvPr/>
          </p:nvSpPr>
          <p:spPr>
            <a:xfrm>
              <a:off x="6951809" y="588248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7" name="pt100"/>
            <p:cNvSpPr/>
            <p:nvPr/>
          </p:nvSpPr>
          <p:spPr>
            <a:xfrm>
              <a:off x="6846706" y="604802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8" name="pt101"/>
            <p:cNvSpPr/>
            <p:nvPr/>
          </p:nvSpPr>
          <p:spPr>
            <a:xfrm>
              <a:off x="6706568" y="5108696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79" name="pt102"/>
            <p:cNvSpPr/>
            <p:nvPr/>
          </p:nvSpPr>
          <p:spPr>
            <a:xfrm>
              <a:off x="7021878" y="603624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0" name="pt103"/>
            <p:cNvSpPr/>
            <p:nvPr/>
          </p:nvSpPr>
          <p:spPr>
            <a:xfrm>
              <a:off x="6986844" y="541550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1" name="pt104"/>
            <p:cNvSpPr/>
            <p:nvPr/>
          </p:nvSpPr>
          <p:spPr>
            <a:xfrm>
              <a:off x="6846706" y="544330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2" name="pt105"/>
            <p:cNvSpPr/>
            <p:nvPr/>
          </p:nvSpPr>
          <p:spPr>
            <a:xfrm>
              <a:off x="6496362" y="56005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3" name="pt106"/>
            <p:cNvSpPr/>
            <p:nvPr/>
          </p:nvSpPr>
          <p:spPr>
            <a:xfrm>
              <a:off x="7056913" y="525409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4" name="pt107"/>
            <p:cNvSpPr/>
            <p:nvPr/>
          </p:nvSpPr>
          <p:spPr>
            <a:xfrm>
              <a:off x="6356224" y="5858920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5" name="pt108"/>
            <p:cNvSpPr/>
            <p:nvPr/>
          </p:nvSpPr>
          <p:spPr>
            <a:xfrm>
              <a:off x="7302154" y="567384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6" name="pt109"/>
            <p:cNvSpPr/>
            <p:nvPr/>
          </p:nvSpPr>
          <p:spPr>
            <a:xfrm>
              <a:off x="7267119" y="574245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7" name="pt110"/>
            <p:cNvSpPr/>
            <p:nvPr/>
          </p:nvSpPr>
          <p:spPr>
            <a:xfrm>
              <a:off x="7267119" y="568614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8" name="pt111"/>
            <p:cNvSpPr/>
            <p:nvPr/>
          </p:nvSpPr>
          <p:spPr>
            <a:xfrm>
              <a:off x="7091947" y="602673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89" name="pt112"/>
            <p:cNvSpPr/>
            <p:nvPr/>
          </p:nvSpPr>
          <p:spPr>
            <a:xfrm>
              <a:off x="7302154" y="604172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0" name="pt113"/>
            <p:cNvSpPr/>
            <p:nvPr/>
          </p:nvSpPr>
          <p:spPr>
            <a:xfrm>
              <a:off x="6881740" y="5928878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1" name="pt114"/>
            <p:cNvSpPr/>
            <p:nvPr/>
          </p:nvSpPr>
          <p:spPr>
            <a:xfrm>
              <a:off x="7091947" y="6030665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2" name="pt115"/>
            <p:cNvSpPr/>
            <p:nvPr/>
          </p:nvSpPr>
          <p:spPr>
            <a:xfrm>
              <a:off x="6636499" y="6014751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3" name="pt116"/>
            <p:cNvSpPr/>
            <p:nvPr/>
          </p:nvSpPr>
          <p:spPr>
            <a:xfrm>
              <a:off x="6881740" y="605897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4" name="pt117"/>
            <p:cNvSpPr/>
            <p:nvPr/>
          </p:nvSpPr>
          <p:spPr>
            <a:xfrm>
              <a:off x="7056913" y="6033662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5" name="pt118"/>
            <p:cNvSpPr/>
            <p:nvPr/>
          </p:nvSpPr>
          <p:spPr>
            <a:xfrm>
              <a:off x="7372223" y="5964529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6" name="pt119"/>
            <p:cNvSpPr/>
            <p:nvPr/>
          </p:nvSpPr>
          <p:spPr>
            <a:xfrm>
              <a:off x="7232085" y="5993154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7" name="pt120"/>
            <p:cNvSpPr/>
            <p:nvPr/>
          </p:nvSpPr>
          <p:spPr>
            <a:xfrm>
              <a:off x="7337188" y="5862433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8" name="pt121"/>
            <p:cNvSpPr/>
            <p:nvPr/>
          </p:nvSpPr>
          <p:spPr>
            <a:xfrm>
              <a:off x="7407257" y="4917317"/>
              <a:ext cx="49651" cy="49651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299" name="tx122"/>
            <p:cNvSpPr/>
            <p:nvPr/>
          </p:nvSpPr>
          <p:spPr>
            <a:xfrm>
              <a:off x="5075603" y="6111325"/>
              <a:ext cx="62155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0</a:t>
              </a:r>
            </a:p>
          </p:txBody>
        </p:sp>
        <p:sp>
          <p:nvSpPr>
            <p:cNvPr id="300" name="tx123"/>
            <p:cNvSpPr/>
            <p:nvPr/>
          </p:nvSpPr>
          <p:spPr>
            <a:xfrm>
              <a:off x="4889137" y="5594642"/>
              <a:ext cx="248622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5000</a:t>
              </a:r>
            </a:p>
          </p:txBody>
        </p:sp>
        <p:sp>
          <p:nvSpPr>
            <p:cNvPr id="301" name="tx124"/>
            <p:cNvSpPr/>
            <p:nvPr/>
          </p:nvSpPr>
          <p:spPr>
            <a:xfrm>
              <a:off x="4826981" y="5077960"/>
              <a:ext cx="31077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10000</a:t>
              </a:r>
            </a:p>
          </p:txBody>
        </p:sp>
        <p:sp>
          <p:nvSpPr>
            <p:cNvPr id="302" name="tx125"/>
            <p:cNvSpPr/>
            <p:nvPr/>
          </p:nvSpPr>
          <p:spPr>
            <a:xfrm>
              <a:off x="4826981" y="4561277"/>
              <a:ext cx="31077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15000</a:t>
              </a:r>
            </a:p>
          </p:txBody>
        </p:sp>
        <p:sp>
          <p:nvSpPr>
            <p:cNvPr id="303" name="pl126"/>
            <p:cNvSpPr/>
            <p:nvPr/>
          </p:nvSpPr>
          <p:spPr>
            <a:xfrm>
              <a:off x="5165595" y="6152007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4" name="pl127"/>
            <p:cNvSpPr/>
            <p:nvPr/>
          </p:nvSpPr>
          <p:spPr>
            <a:xfrm>
              <a:off x="5165595" y="5635324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5" name="pl128"/>
            <p:cNvSpPr/>
            <p:nvPr/>
          </p:nvSpPr>
          <p:spPr>
            <a:xfrm>
              <a:off x="5165595" y="5118642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6" name="pl129"/>
            <p:cNvSpPr/>
            <p:nvPr/>
          </p:nvSpPr>
          <p:spPr>
            <a:xfrm>
              <a:off x="5165595" y="4601959"/>
              <a:ext cx="34794" cy="0"/>
            </a:xfrm>
            <a:custGeom>
              <a:avLst/>
              <a:pathLst>
                <a:path w="34794" h="0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7" name="pl130"/>
            <p:cNvSpPr/>
            <p:nvPr/>
          </p:nvSpPr>
          <p:spPr>
            <a:xfrm>
              <a:off x="5505189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8" name="pl131"/>
            <p:cNvSpPr/>
            <p:nvPr/>
          </p:nvSpPr>
          <p:spPr>
            <a:xfrm>
              <a:off x="6381050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09" name="pl132"/>
            <p:cNvSpPr/>
            <p:nvPr/>
          </p:nvSpPr>
          <p:spPr>
            <a:xfrm>
              <a:off x="7256911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0" name="pl133"/>
            <p:cNvSpPr/>
            <p:nvPr/>
          </p:nvSpPr>
          <p:spPr>
            <a:xfrm>
              <a:off x="8132772" y="6203272"/>
              <a:ext cx="0" cy="34794"/>
            </a:xfrm>
            <a:custGeom>
              <a:avLst/>
              <a:pathLst>
                <a:path w="0"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/>
          </p:txBody>
        </p:sp>
        <p:sp>
          <p:nvSpPr>
            <p:cNvPr id="311" name="tx134"/>
            <p:cNvSpPr/>
            <p:nvPr/>
          </p:nvSpPr>
          <p:spPr>
            <a:xfrm>
              <a:off x="5396430" y="6264811"/>
              <a:ext cx="217517" cy="77980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57.5</a:t>
              </a:r>
            </a:p>
          </p:txBody>
        </p:sp>
        <p:sp>
          <p:nvSpPr>
            <p:cNvPr id="312" name="tx135"/>
            <p:cNvSpPr/>
            <p:nvPr/>
          </p:nvSpPr>
          <p:spPr>
            <a:xfrm>
              <a:off x="6272291" y="6263665"/>
              <a:ext cx="21751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60.0</a:t>
              </a:r>
            </a:p>
          </p:txBody>
        </p:sp>
        <p:sp>
          <p:nvSpPr>
            <p:cNvPr id="313" name="tx136"/>
            <p:cNvSpPr/>
            <p:nvPr/>
          </p:nvSpPr>
          <p:spPr>
            <a:xfrm>
              <a:off x="7148152" y="6263665"/>
              <a:ext cx="21751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62.5</a:t>
              </a:r>
            </a:p>
          </p:txBody>
        </p:sp>
        <p:sp>
          <p:nvSpPr>
            <p:cNvPr id="314" name="tx137"/>
            <p:cNvSpPr/>
            <p:nvPr/>
          </p:nvSpPr>
          <p:spPr>
            <a:xfrm>
              <a:off x="8024013" y="6263665"/>
              <a:ext cx="217517" cy="79126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88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880">
                  <a:solidFill>
                    <a:srgbClr val="4D4D4D">
                      <a:alpha val="100000"/>
                    </a:srgbClr>
                  </a:solidFill>
                  <a:latin typeface="Arimo"/>
                  <a:cs typeface="Arimo"/>
                </a:rPr>
                <a:t>65.0</a:t>
              </a:r>
            </a:p>
          </p:txBody>
        </p:sp>
        <p:sp>
          <p:nvSpPr>
            <p:cNvPr id="315" name="tx138"/>
            <p:cNvSpPr/>
            <p:nvPr/>
          </p:nvSpPr>
          <p:spPr>
            <a:xfrm>
              <a:off x="6836874" y="6375106"/>
              <a:ext cx="349591" cy="1302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depth</a:t>
              </a:r>
            </a:p>
          </p:txBody>
        </p:sp>
        <p:sp>
          <p:nvSpPr>
            <p:cNvPr id="316" name="tx139"/>
            <p:cNvSpPr/>
            <p:nvPr/>
          </p:nvSpPr>
          <p:spPr>
            <a:xfrm rot="-5400000">
              <a:off x="4544053" y="5117291"/>
              <a:ext cx="302797" cy="130218"/>
            </a:xfrm>
            <a:prstGeom prst="rect">
              <a:avLst/>
            </a:prstGeom>
            <a:noFill/>
          </p:spPr>
          <p:txBody>
            <a:bodyPr lIns="0" rIns="0" tIns="0" bIns="0" anchorCtr="1" anchor="ctr" wrap="none"/>
            <a:lstStyle/>
            <a:p>
              <a:pPr algn="l" marL="0" marR="0" indent="0">
                <a:lnSpc>
                  <a:spcPts val="11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100">
                  <a:solidFill>
                    <a:srgbClr val="000000">
                      <a:alpha val="100000"/>
                    </a:srgbClr>
                  </a:solidFill>
                  <a:latin typeface="Arimo"/>
                  <a:cs typeface="Arimo"/>
                </a:rPr>
                <a:t>price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2018-10-15T10:53:29Z</dcterms:modified>
  <cp:category/>
</cp:coreProperties>
</file>