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file169718bb0f0b.png"/><Relationship Id="rId3" Type="http://schemas.openxmlformats.org/officeDocument/2006/relationships/image" Target="../media/file169764124db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 xmlns:a="http://schemas.openxmlformats.org/drawingml/2006/main" xmlns:r="http://schemas.openxmlformats.org/officeDocument/2006/relationships" xmlns:p="http://schemas.openxmlformats.org/presentationml/2006/main">
        <p:nvPicPr>
          <p:cNvPr id="2" name="pic"/>
          <p:cNvPicPr/>
          <p:nvPr/>
        </p:nvPicPr>
        <p:blipFill>
          <a:blip cstate="print" r:embed="rId2"/>
          <a:stretch>
            <a:fillRect/>
          </a:stretch>
        </p:blipFill>
        <p:spPr>
          <a:xfrm>
            <a:off x="365760" y="1165860"/>
            <a:ext cx="3634740" cy="3459480"/>
          </a:xfrm>
          <a:prstGeom prst="rect">
            <a:avLst/>
          </a:prstGeom>
        </p:spPr>
      </p:pic>
      <p:pic xmlns:a="http://schemas.openxmlformats.org/drawingml/2006/main" xmlns:r="http://schemas.openxmlformats.org/officeDocument/2006/relationships" xmlns:p="http://schemas.openxmlformats.org/presentationml/2006/main">
        <p:nvPicPr>
          <p:cNvPr id="3" name="pic"/>
          <p:cNvPicPr/>
          <p:nvPr/>
        </p:nvPicPr>
        <p:blipFill>
          <a:blip cstate="print" r:embed="rId3"/>
          <a:stretch>
            <a:fillRect/>
          </a:stretch>
        </p:blipFill>
        <p:spPr>
          <a:xfrm>
            <a:off x="4274820" y="1165860"/>
            <a:ext cx="2331720" cy="345948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zzawadz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2018-10-09T14:45:21Z</dcterms:modified>
  <cp:category/>
</cp:coreProperties>
</file>